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35" r:id="rId5"/>
    <p:sldId id="336" r:id="rId6"/>
    <p:sldId id="339" r:id="rId7"/>
    <p:sldId id="340" r:id="rId8"/>
    <p:sldId id="341" r:id="rId9"/>
    <p:sldId id="342" r:id="rId10"/>
    <p:sldId id="345" r:id="rId11"/>
    <p:sldId id="346" r:id="rId12"/>
    <p:sldId id="348" r:id="rId13"/>
    <p:sldId id="347" r:id="rId14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eu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>
        <p:scale>
          <a:sx n="58" d="100"/>
          <a:sy n="58" d="100"/>
        </p:scale>
        <p:origin x="988" y="6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1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nl-NL"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nl-NL" sz="1200"/>
            </a:lvl1pPr>
          </a:lstStyle>
          <a:p>
            <a:pPr rtl="0"/>
            <a:fld id="{9F8C0C9E-F991-4E7E-A3A9-E02FF2D88D79}" type="datetime1">
              <a:rPr lang="nl-NL" smtClean="0"/>
              <a:t>28-11-2025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nl-NL"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nl-NL" sz="1200"/>
            </a:lvl1pPr>
          </a:lstStyle>
          <a:p>
            <a:pPr rtl="0"/>
            <a:fld id="{9E9D563E-BCB2-465B-8A3C-AC86CE64F69C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nl-NL" sz="1200"/>
            </a:lvl1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nl-NL" sz="1200"/>
            </a:lvl1pPr>
          </a:lstStyle>
          <a:p>
            <a:fld id="{6473DFD9-8E19-4618-8EEA-BBC9856091E5}" type="datetime1">
              <a:rPr lang="nl-NL" smtClean="0"/>
              <a:pPr/>
              <a:t>28-11-2025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nl-NL"/>
            </a:defPPr>
          </a:lstStyle>
          <a:p>
            <a:pPr rt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nl-NL"/>
            </a:defPPr>
          </a:lstStyle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nl-NL" sz="1200"/>
            </a:lvl1pPr>
          </a:lstStyle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nl-NL" sz="1200"/>
            </a:lvl1pPr>
          </a:lstStyle>
          <a:p>
            <a:pPr rtl="0"/>
            <a:fld id="{8B990660-4B7D-4C11-96DB-B19FFA8CA93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8B990660-4B7D-4C11-96DB-B19FFA8CA93C}" type="slidenum">
              <a:rPr lang="nl-NL" noProof="0" smtClean="0"/>
              <a:t>1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8B990660-4B7D-4C11-96DB-B19FFA8CA93C}" type="slidenum">
              <a:rPr lang="nl-NL" noProof="0" smtClean="0"/>
              <a:t>10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845341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8B990660-4B7D-4C11-96DB-B19FFA8CA93C}" type="slidenum">
              <a:rPr lang="nl-NL" noProof="0" smtClean="0"/>
              <a:t>2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19333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8B990660-4B7D-4C11-96DB-B19FFA8CA93C}" type="slidenum">
              <a:rPr lang="nl-NL" noProof="0" smtClean="0"/>
              <a:t>3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06147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8B990660-4B7D-4C11-96DB-B19FFA8CA93C}" type="slidenum">
              <a:rPr lang="nl-NL" noProof="0" smtClean="0"/>
              <a:t>4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689252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8B990660-4B7D-4C11-96DB-B19FFA8CA93C}" type="slidenum">
              <a:rPr lang="nl-NL" noProof="0" smtClean="0"/>
              <a:t>5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574796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8B990660-4B7D-4C11-96DB-B19FFA8CA93C}" type="slidenum">
              <a:rPr lang="nl-NL" noProof="0" smtClean="0"/>
              <a:t>6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590959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8B990660-4B7D-4C11-96DB-B19FFA8CA93C}" type="slidenum">
              <a:rPr lang="nl-NL" noProof="0" smtClean="0"/>
              <a:t>7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876574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8B990660-4B7D-4C11-96DB-B19FFA8CA93C}" type="slidenum">
              <a:rPr lang="nl-NL" noProof="0" smtClean="0"/>
              <a:t>8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97884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72336-DE81-EF59-5398-D0287C3BB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F15FB1B-2D96-E3EA-3E4E-10D01C579A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7B63A60-FBFE-1658-D6C1-A7D795639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A020F86-317F-EBE8-655A-37D516D092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8B990660-4B7D-4C11-96DB-B19FFA8CA93C}" type="slidenum">
              <a:rPr lang="nl-NL" noProof="0" smtClean="0"/>
              <a:t>9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1574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nl-NL" sz="4000" b="1" baseline="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envatt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nl-NL" sz="2800" baseline="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11" name="Tijdelijke aanduiding voor inhoud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nl-NL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nl-NL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nl-NL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nl-NL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nl-NL" sz="2000"/>
            </a:lvl5pPr>
          </a:lstStyle>
          <a:p>
            <a:pPr lvl="0" rtl="0"/>
            <a:r>
              <a:rPr lang="nl-NL"/>
              <a:t>Klik om inhoud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nl-NL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nl-NL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nl-NL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nl-NL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nl-NL" sz="2000"/>
            </a:lvl5pPr>
          </a:lstStyle>
          <a:p>
            <a:pPr lvl="0" rtl="0"/>
            <a:r>
              <a:rPr lang="nl-NL"/>
              <a:t>Klik om inhoud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nl-NL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nl-NL" smtClean="0"/>
              <a:pPr rtl="0"/>
              <a:t>‹nr.›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nl-NL"/>
            </a:lvl1pPr>
          </a:lstStyle>
          <a:p>
            <a:pPr rtl="0"/>
            <a:r>
              <a:rPr lang="nl-NL"/>
              <a:t>Titel van presentatie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nl-NL" sz="2800" baseline="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11" name="Tijdelijke aanduiding voor inhoud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nl-NL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nl-NL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nl-NL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nl-NL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nl-NL" sz="2000"/>
            </a:lvl5pPr>
          </a:lstStyle>
          <a:p>
            <a:pPr lvl="0" rtl="0"/>
            <a:r>
              <a:rPr lang="nl-NL"/>
              <a:t>Klik om inhoud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nl-NL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nl-NL" smtClean="0"/>
              <a:pPr rtl="0"/>
              <a:t>‹nr.›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nl-NL"/>
            </a:lvl1pPr>
          </a:lstStyle>
          <a:p>
            <a:pPr rtl="0"/>
            <a:r>
              <a:rPr lang="nl-NL"/>
              <a:t>Titel van presentatie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dankt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nl-NL" sz="4000" baseline="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nl-NL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nl-NL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nl-NL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nl-NL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nl-NL" sz="2000"/>
            </a:lvl5pPr>
          </a:lstStyle>
          <a:p>
            <a:pPr lvl="0" rtl="0"/>
            <a:r>
              <a:rPr lang="nl-NL"/>
              <a:t>Klik om tekst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 </a:t>
            </a:r>
          </a:p>
          <a:p>
            <a:pPr lvl="3" rtl="0"/>
            <a:r>
              <a:rPr lang="nl-NL"/>
              <a:t>Vierde niveau </a:t>
            </a:r>
          </a:p>
          <a:p>
            <a:pPr lvl="4" rtl="0"/>
            <a:r>
              <a:rPr lang="nl-NL"/>
              <a:t>Vijfde niveau </a:t>
            </a:r>
          </a:p>
          <a:p>
            <a:pPr lvl="0"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nl-NL" sz="40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grpSp>
        <p:nvGrpSpPr>
          <p:cNvPr id="815" name="Groe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lei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nl-NL" sz="2800" baseline="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nl-NL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nl-NL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nl-NL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nl-NL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nl-NL" sz="2000"/>
            </a:lvl5pPr>
          </a:lstStyle>
          <a:p>
            <a:pPr lvl="0" rtl="0"/>
            <a:r>
              <a:rPr lang="nl-NL"/>
              <a:t>Klik om tekst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 </a:t>
            </a:r>
          </a:p>
          <a:p>
            <a:pPr lvl="3" rtl="0"/>
            <a:r>
              <a:rPr lang="nl-NL"/>
              <a:t>Vierde niveau </a:t>
            </a:r>
          </a:p>
          <a:p>
            <a:pPr lvl="4" rtl="0"/>
            <a:r>
              <a:rPr lang="nl-NL"/>
              <a:t>Vijfde niveau </a:t>
            </a:r>
          </a:p>
          <a:p>
            <a:pPr lvl="0" rt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nl-NL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nl-NL" smtClean="0"/>
              <a:pPr rtl="0"/>
              <a:t>‹nr.›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nl-NL"/>
            </a:lvl1pPr>
          </a:lstStyle>
          <a:p>
            <a:pPr rtl="0"/>
            <a:r>
              <a:rPr lang="nl-NL"/>
              <a:t>Titel van presentatie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titel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nl-NL" sz="4000" baseline="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nl-NL" sz="2000"/>
            </a:lvl1pPr>
          </a:lstStyle>
          <a:p>
            <a:pPr rtl="0"/>
            <a:r>
              <a:rPr lang="nl-NL"/>
              <a:t>Klik op het pictogram als u een afbeelding wilt toevoegen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titel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nl-NL" sz="4000" baseline="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nl-NL" sz="2000"/>
            </a:lvl1pPr>
          </a:lstStyle>
          <a:p>
            <a:pPr rtl="0"/>
            <a:r>
              <a:rPr lang="nl-NL"/>
              <a:t>Klik op het pictogram als u een afbeelding wilt toevoegen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nl-NL" sz="2800"/>
            </a:lvl1pPr>
            <a:lvl2pPr marL="457200" indent="0">
              <a:buNone/>
              <a:defRPr lang="nl-NL" sz="2400"/>
            </a:lvl2pPr>
            <a:lvl3pPr marL="914400" indent="0">
              <a:buNone/>
              <a:defRPr lang="nl-NL" sz="2000"/>
            </a:lvl3pPr>
            <a:lvl4pPr marL="1371600" indent="0">
              <a:buNone/>
              <a:defRPr lang="nl-NL" sz="1800"/>
            </a:lvl4pPr>
            <a:lvl5pPr marL="1828800" indent="0">
              <a:buNone/>
              <a:defRPr lang="nl-NL" sz="1800"/>
            </a:lvl5pPr>
          </a:lstStyle>
          <a:p>
            <a:pPr lvl="0" rtl="0"/>
            <a:r>
              <a:rPr lang="nl-NL"/>
              <a:t>Klik om tekst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titel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nl-NL" sz="40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675" name="Tijdelijke aanduiding voor tekst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nl-NL" sz="2800"/>
            </a:lvl1pPr>
            <a:lvl2pPr marL="457200" indent="0">
              <a:lnSpc>
                <a:spcPts val="2400"/>
              </a:lnSpc>
              <a:buNone/>
              <a:defRPr lang="nl-NL" sz="2000"/>
            </a:lvl2pPr>
            <a:lvl3pPr marL="914400" indent="0">
              <a:lnSpc>
                <a:spcPts val="2400"/>
              </a:lnSpc>
              <a:buNone/>
              <a:defRPr lang="nl-NL" sz="2000"/>
            </a:lvl3pPr>
            <a:lvl4pPr marL="1371600" indent="0">
              <a:lnSpc>
                <a:spcPts val="2400"/>
              </a:lnSpc>
              <a:buNone/>
              <a:defRPr lang="nl-NL" sz="2000"/>
            </a:lvl4pPr>
            <a:lvl5pPr marL="1828800" indent="0">
              <a:lnSpc>
                <a:spcPts val="2400"/>
              </a:lnSpc>
              <a:buNone/>
              <a:defRPr lang="nl-NL" sz="2000"/>
            </a:lvl5pPr>
          </a:lstStyle>
          <a:p>
            <a:pPr lvl="0" rtl="0"/>
            <a:r>
              <a:rPr lang="nl-NL"/>
              <a:t>Klik om tekst toe te voegen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nl-NL" sz="2800" baseline="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nl-NL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nl-NL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nl-NL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nl-NL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nl-NL" sz="2000"/>
            </a:lvl5pPr>
            <a:lvl6pPr marL="1600200">
              <a:defRPr lang="nl-NL"/>
            </a:lvl6pPr>
          </a:lstStyle>
          <a:p>
            <a:pPr lvl="0" rtl="0"/>
            <a:r>
              <a:rPr lang="nl-NL"/>
              <a:t>Klik om inhoud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4" rtl="0"/>
            <a:r>
              <a:rPr lang="nl-NL"/>
              <a:t>Vierde niveau</a:t>
            </a:r>
          </a:p>
          <a:p>
            <a:pPr lvl="5" rtl="0"/>
            <a:r>
              <a:rPr lang="nl-NL"/>
              <a:t>Vijfde niveau</a:t>
            </a:r>
          </a:p>
        </p:txBody>
      </p:sp>
      <p:sp>
        <p:nvSpPr>
          <p:cNvPr id="11" name="Tijdelijke aanduiding voor inhoud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nl-NL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nl-NL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nl-NL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nl-NL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nl-NL" sz="2000"/>
            </a:lvl5pPr>
          </a:lstStyle>
          <a:p>
            <a:pPr lvl="0" rtl="0"/>
            <a:r>
              <a:rPr lang="nl-NL"/>
              <a:t>Klik om inhoud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nl-NL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nl-NL" smtClean="0"/>
              <a:pPr rtl="0"/>
              <a:t>‹nr.›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nl-NL"/>
            </a:lvl1pPr>
          </a:lstStyle>
          <a:p>
            <a:pPr rtl="0"/>
            <a:r>
              <a:rPr lang="nl-NL"/>
              <a:t>Titel van presentatie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inhou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nl-NL" sz="2800" baseline="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nl-NL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nl-NL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nl-NL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nl-NL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nl-NL" sz="2000"/>
            </a:lvl5pPr>
          </a:lstStyle>
          <a:p>
            <a:pPr lvl="0" rtl="0"/>
            <a:r>
              <a:rPr lang="nl-NL"/>
              <a:t>Klik om inhoud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11" name="Tijdelijke aanduiding voor inhoud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nl-NL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nl-NL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nl-NL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nl-NL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nl-NL" sz="2000"/>
            </a:lvl5pPr>
          </a:lstStyle>
          <a:p>
            <a:pPr lvl="0" rtl="0"/>
            <a:r>
              <a:rPr lang="nl-NL"/>
              <a:t>Klik om inhoud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nl-NL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nl-NL" smtClean="0"/>
              <a:pPr rtl="0"/>
              <a:t>‹nr.›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nl-NL"/>
            </a:lvl1pPr>
          </a:lstStyle>
          <a:p>
            <a:pPr rtl="0"/>
            <a:r>
              <a:rPr lang="nl-NL"/>
              <a:t>Titel van presentatie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oud en afbeel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nl-NL" sz="2800" baseline="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nl-NL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nl-NL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nl-NL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nl-NL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nl-NL" sz="1400"/>
            </a:lvl5pPr>
          </a:lstStyle>
          <a:p>
            <a:pPr lvl="0" rtl="0"/>
            <a:r>
              <a:rPr lang="nl-NL"/>
              <a:t>Klik om tekst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nl-NL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nl-NL" smtClean="0"/>
              <a:pPr rtl="0"/>
              <a:t>‹nr.›</a:t>
            </a:fld>
            <a:endParaRPr lang="nl-NL" dirty="0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nl-NL" sz="2000"/>
            </a:lvl1pPr>
          </a:lstStyle>
          <a:p>
            <a:pPr rtl="0"/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nl-NL" sz="2800" baseline="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nl-NL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nl-NL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nl-NL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nl-NL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nl-NL" sz="1400"/>
            </a:lvl5pPr>
          </a:lstStyle>
          <a:p>
            <a:pPr lvl="0" rtl="0"/>
            <a:r>
              <a:rPr lang="nl-NL"/>
              <a:t>Klik om tekst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</p:txBody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nl-NL"/>
            </a:lvl1pPr>
            <a:lvl2pPr>
              <a:spcBef>
                <a:spcPts val="0"/>
              </a:spcBef>
              <a:spcAft>
                <a:spcPts val="600"/>
              </a:spcAft>
              <a:defRPr lang="nl-NL"/>
            </a:lvl2pPr>
            <a:lvl3pPr>
              <a:spcBef>
                <a:spcPts val="0"/>
              </a:spcBef>
              <a:spcAft>
                <a:spcPts val="600"/>
              </a:spcAft>
              <a:defRPr lang="nl-NL"/>
            </a:lvl3pPr>
            <a:lvl4pPr>
              <a:spcBef>
                <a:spcPts val="0"/>
              </a:spcBef>
              <a:spcAft>
                <a:spcPts val="600"/>
              </a:spcAft>
              <a:defRPr lang="nl-NL" sz="2000"/>
            </a:lvl4pPr>
            <a:lvl5pPr>
              <a:spcBef>
                <a:spcPts val="0"/>
              </a:spcBef>
              <a:spcAft>
                <a:spcPts val="600"/>
              </a:spcAft>
              <a:defRPr lang="nl-NL" sz="2000"/>
            </a:lvl5pPr>
          </a:lstStyle>
          <a:p>
            <a:pPr lvl="0" rtl="0"/>
            <a:r>
              <a:rPr lang="nl-NL"/>
              <a:t>Klik om inhoud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nl-NL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nl-NL" smtClean="0"/>
              <a:pPr rtl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nl-NL"/>
            </a:defPPr>
          </a:lstStyle>
          <a:p>
            <a:pPr rtl="0"/>
            <a:r>
              <a:rPr lang="nl-NL"/>
              <a:t>Klik om de titelstijl van het model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nl-NL"/>
            </a:defPPr>
          </a:lstStyle>
          <a:p>
            <a:pPr lvl="0" rtl="0"/>
            <a:r>
              <a:rPr lang="nl-NL"/>
              <a:t>Klik om de tekststijlen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nl-NL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nl-NL"/>
              <a:t>Titel van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nl-NL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nl-NL" smtClean="0"/>
              <a:pPr rtl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nl-NL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6273" y="3028406"/>
            <a:ext cx="5221224" cy="3056343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Tijdreizigers</a:t>
            </a:r>
            <a:br>
              <a:rPr lang="nl-NL" dirty="0"/>
            </a:br>
            <a:r>
              <a:rPr lang="nl-NL" sz="1800" b="0" dirty="0"/>
              <a:t>Sharon, </a:t>
            </a:r>
            <a:r>
              <a:rPr lang="nl-NL" sz="1800" b="0" dirty="0" err="1"/>
              <a:t>Baban</a:t>
            </a:r>
            <a:r>
              <a:rPr lang="nl-NL" sz="1800" b="0" dirty="0"/>
              <a:t>, </a:t>
            </a:r>
            <a:r>
              <a:rPr lang="nl-NL" sz="1800" b="0" dirty="0" err="1"/>
              <a:t>danny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Bedankt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Agenda 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Opdracht</a:t>
            </a:r>
          </a:p>
          <a:p>
            <a:pPr rtl="0"/>
            <a:r>
              <a:rPr lang="nl-NL" dirty="0"/>
              <a:t>Idee 1</a:t>
            </a:r>
          </a:p>
          <a:p>
            <a:pPr rtl="0"/>
            <a:r>
              <a:rPr lang="nl-NL" dirty="0"/>
              <a:t>Idee 2</a:t>
            </a:r>
          </a:p>
          <a:p>
            <a:pPr rtl="0"/>
            <a:r>
              <a:rPr lang="nl-NL" dirty="0"/>
              <a:t>Idee 3</a:t>
            </a:r>
          </a:p>
          <a:p>
            <a:pPr rtl="0"/>
            <a:r>
              <a:rPr lang="nl-NL" dirty="0"/>
              <a:t>Beste idee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B5CEABB6-07DC-46E8-9B57-56EC44A396E5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De opdracht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Digitale tool om erfgoedgemeenschappen sneller te vinden</a:t>
            </a:r>
          </a:p>
          <a:p>
            <a:pPr rtl="0"/>
            <a:r>
              <a:rPr lang="nl-NL" dirty="0"/>
              <a:t>Waar moet de oplossing aan voldoen?</a:t>
            </a:r>
            <a:br>
              <a:rPr lang="nl-NL" dirty="0"/>
            </a:br>
            <a:r>
              <a:rPr lang="nl-NL" dirty="0"/>
              <a:t>Gesprek &amp; interactie</a:t>
            </a:r>
            <a:br>
              <a:rPr lang="nl-NL" dirty="0"/>
            </a:br>
            <a:r>
              <a:rPr lang="nl-NL" dirty="0"/>
              <a:t>Meer gemeenschappen in kaart brengen</a:t>
            </a:r>
            <a:br>
              <a:rPr lang="nl-NL" dirty="0"/>
            </a:br>
            <a:r>
              <a:rPr lang="nl-NL" dirty="0"/>
              <a:t>Ethisch verantwoord</a:t>
            </a:r>
            <a:br>
              <a:rPr lang="nl-NL" dirty="0"/>
            </a:br>
            <a:r>
              <a:rPr lang="nl-NL" dirty="0"/>
              <a:t>Betere besluitvorming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B5CEABB6-07DC-46E8-9B57-56EC44A396E5}" type="slidenum">
              <a:rPr lang="nl-NL" smtClean="0"/>
              <a:pPr rtl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41960"/>
            <a:ext cx="4615544" cy="3316893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Overzicht ideeën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 rtlCol="0"/>
          <a:lstStyle>
            <a:defPPr>
              <a:defRPr lang="nl-NL"/>
            </a:defPPr>
          </a:lstStyle>
          <a:p>
            <a:pPr marL="514350" indent="-514350" rtl="0">
              <a:buAutoNum type="arabicPeriod"/>
            </a:pPr>
            <a:r>
              <a:rPr lang="nl-NL" dirty="0"/>
              <a:t>Erfgoedkaart</a:t>
            </a:r>
          </a:p>
          <a:p>
            <a:pPr marL="514350" indent="-514350" rtl="0">
              <a:buAutoNum type="arabicPeriod"/>
            </a:pPr>
            <a:r>
              <a:rPr lang="nl-NL" dirty="0"/>
              <a:t>Ping </a:t>
            </a:r>
          </a:p>
          <a:p>
            <a:pPr marL="514350" indent="-514350" rtl="0">
              <a:buAutoNum type="arabicPeriod"/>
            </a:pPr>
            <a:r>
              <a:rPr lang="nl-NL" dirty="0"/>
              <a:t>De </a:t>
            </a:r>
            <a:r>
              <a:rPr lang="nl-NL" dirty="0" err="1"/>
              <a:t>matcher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defPPr>
              <a:defRPr lang="nl-NL"/>
            </a:defPPr>
          </a:lstStyle>
          <a:p>
            <a:pPr rtl="0"/>
            <a:r>
              <a:rPr lang="nl-NL" dirty="0"/>
              <a:t>Idee 1 De erfgoedkaart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defPPr>
              <a:defRPr lang="nl-NL"/>
            </a:defPPr>
          </a:lstStyle>
          <a:p>
            <a:pPr rtl="0"/>
            <a:r>
              <a:rPr lang="nl-NL" dirty="0"/>
              <a:t>De Erfgoedkaart is een digitale kaart waarop lokale erfgoedgemeenschappen zichtbaar worden gemaakt. De kaart toont per locatie rode markers (“bolletjes”). </a:t>
            </a:r>
          </a:p>
          <a:p>
            <a:pPr lvl="1" rtl="0"/>
            <a:r>
              <a:rPr lang="nl-NL" dirty="0"/>
              <a:t>Profielpagina met verhalen &amp; media</a:t>
            </a:r>
          </a:p>
          <a:p>
            <a:pPr lvl="1" rtl="0"/>
            <a:r>
              <a:rPr lang="nl-NL" dirty="0"/>
              <a:t>Kaartlagen tonen blinde vlekken</a:t>
            </a:r>
          </a:p>
          <a:p>
            <a:pPr lvl="1" rtl="0"/>
            <a:r>
              <a:rPr lang="nl-NL" dirty="0"/>
              <a:t>Markers tonen gemeenschappen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7CC40B8-AB98-DD33-DCDA-82DDBE9819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52" r="68327" b="11806"/>
          <a:stretch>
            <a:fillRect/>
          </a:stretch>
        </p:blipFill>
        <p:spPr>
          <a:xfrm>
            <a:off x="7693170" y="2073275"/>
            <a:ext cx="2322542" cy="3687763"/>
          </a:xfrm>
          <a:prstGeom prst="rect">
            <a:avLst/>
          </a:prstGeom>
          <a:noFill/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 anchor="ctr">
            <a:normAutofit/>
          </a:bodyPr>
          <a:lstStyle>
            <a:defPPr>
              <a:defRPr lang="nl-NL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nl-NL" smtClean="0"/>
              <a:pPr rtl="0">
                <a:spcAft>
                  <a:spcPts val="600"/>
                </a:spcAft>
              </a:pPr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Idee 2 Ping kaart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3144837" cy="3687763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Automatische meldingen bij erfgoedsignalen</a:t>
            </a:r>
          </a:p>
          <a:p>
            <a:pPr rtl="0"/>
            <a:r>
              <a:rPr lang="nl-NL" dirty="0"/>
              <a:t>Scant online en gemeentelijke bronnen</a:t>
            </a:r>
          </a:p>
          <a:p>
            <a:pPr rtl="0"/>
            <a:r>
              <a:rPr lang="nl-NL" dirty="0"/>
              <a:t>Spoort verborgen groepen op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57454D1F-D2CD-3356-639E-75B37DE30F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64392" y="2073275"/>
            <a:ext cx="3915213" cy="3687763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Ping is een digitaal melding systeem dat erfgoedambtenaren en erfgoedprofessionals automatisch een melding (“ping”) stuurt wanneer er in een wijk signalen zijn van erfgoedactiviteit. </a:t>
            </a:r>
          </a:p>
          <a:p>
            <a:pPr rtl="0"/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B5CEABB6-07DC-46E8-9B57-56EC44A396E5}" type="slidenum">
              <a:rPr lang="nl-NL" smtClean="0"/>
              <a:pPr rtl="0"/>
              <a:t>6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6CD1A97-0D41-A3F3-A7C8-695E8BA85C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258" t="13494" r="36172" b="12450"/>
          <a:stretch>
            <a:fillRect/>
          </a:stretch>
        </p:blipFill>
        <p:spPr>
          <a:xfrm>
            <a:off x="8355376" y="2073275"/>
            <a:ext cx="2797660" cy="45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Idee 3 De </a:t>
            </a:r>
            <a:r>
              <a:rPr lang="nl-NL" dirty="0" err="1"/>
              <a:t>matcher</a:t>
            </a:r>
            <a:endParaRPr lang="nl-NL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1662060"/>
            <a:ext cx="6192838" cy="3687763"/>
          </a:xfrm>
        </p:spPr>
        <p:txBody>
          <a:bodyPr rtlCol="0">
            <a:normAutofit/>
          </a:bodyPr>
          <a:lstStyle>
            <a:defPPr>
              <a:defRPr lang="nl-NL"/>
            </a:defPPr>
          </a:lstStyle>
          <a:p>
            <a:pPr marL="0" indent="0" rtl="0">
              <a:buNone/>
            </a:pPr>
            <a:r>
              <a:rPr lang="nl-NL" dirty="0"/>
              <a:t>De </a:t>
            </a:r>
            <a:r>
              <a:rPr lang="nl-NL" dirty="0" err="1"/>
              <a:t>Matcher</a:t>
            </a:r>
            <a:r>
              <a:rPr lang="nl-NL" dirty="0"/>
              <a:t> is een digitaal platform dat erfgoedambtenaren helpt om </a:t>
            </a:r>
          </a:p>
          <a:p>
            <a:pPr marL="0" indent="0" rtl="0">
              <a:buNone/>
            </a:pPr>
            <a:r>
              <a:rPr lang="nl-NL" dirty="0"/>
              <a:t>kleine, informele en moeilijk zichtbare erfgoedgemeenschappen op te sporen én te benaderen. Je blijft zelf actief zoeken, maar de tool neemt het meeste werk uit handen.</a:t>
            </a:r>
          </a:p>
        </p:txBody>
      </p:sp>
      <p:sp>
        <p:nvSpPr>
          <p:cNvPr id="13" name="Tijdelijke aanduiding voor inhoud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44926" y="3768969"/>
            <a:ext cx="3002755" cy="3687763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 err="1"/>
              <a:t>Matched</a:t>
            </a:r>
            <a:r>
              <a:rPr lang="nl-NL" dirty="0"/>
              <a:t> geplande activiteiten met passende gemeenschappen</a:t>
            </a:r>
          </a:p>
          <a:p>
            <a:pPr rtl="0"/>
            <a:r>
              <a:rPr lang="nl-NL" dirty="0"/>
              <a:t>Gebaseerd op observaties, patronen &amp; meldingen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B5CEABB6-07DC-46E8-9B57-56EC44A396E5}" type="slidenum">
              <a:rPr lang="nl-NL" smtClean="0"/>
              <a:pPr rtl="0"/>
              <a:t>7</a:t>
            </a:fld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93D0BC4-333E-EB5F-E858-281CE4B177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065" t="12851" r="1628" b="12449"/>
          <a:stretch>
            <a:fillRect/>
          </a:stretch>
        </p:blipFill>
        <p:spPr>
          <a:xfrm>
            <a:off x="7500731" y="912668"/>
            <a:ext cx="2946343" cy="440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Doel per idee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B5CEABB6-07DC-46E8-9B57-56EC44A396E5}" type="slidenum">
              <a:rPr lang="nl-NL" smtClean="0"/>
              <a:pPr rtl="0"/>
              <a:t>8</a:t>
            </a:fld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E761919-0484-38E3-85F0-F1178540E2F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/>
              <a:t>Erfgoedkaart: Zichtbaar maken</a:t>
            </a:r>
          </a:p>
          <a:p>
            <a:r>
              <a:rPr lang="nl-NL" dirty="0"/>
              <a:t>Ping: Ontdekken nieuwe groepen</a:t>
            </a:r>
          </a:p>
          <a:p>
            <a:r>
              <a:rPr lang="nl-NL" dirty="0" err="1"/>
              <a:t>Matcher</a:t>
            </a:r>
            <a:r>
              <a:rPr lang="nl-NL" dirty="0"/>
              <a:t>: Verbinden &amp; samenwerken</a:t>
            </a:r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11049-2F0E-BDB7-4A17-58D0FEA08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13205D-B87E-8B56-E21C-106A7F0C9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Onze keuze ping kaart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E3A079AD-176F-E28D-FD6F-8522655B43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defPPr>
              <a:defRPr lang="nl-NL"/>
            </a:defPPr>
          </a:lstStyle>
          <a:p>
            <a:pPr marL="0" indent="0" rtl="0">
              <a:buNone/>
            </a:pPr>
            <a:r>
              <a:rPr lang="nl-NL" dirty="0"/>
              <a:t>Beste voor onzichtbare groepen</a:t>
            </a:r>
          </a:p>
          <a:p>
            <a:pPr marL="0" indent="0" rtl="0">
              <a:buNone/>
            </a:pPr>
            <a:r>
              <a:rPr lang="nl-NL" dirty="0"/>
              <a:t>Real-time signalen</a:t>
            </a:r>
          </a:p>
          <a:p>
            <a:pPr marL="0" indent="0" rtl="0">
              <a:buNone/>
            </a:pPr>
            <a:r>
              <a:rPr lang="nl-NL" dirty="0"/>
              <a:t>Sterk voor beleid en trends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E62E8D5-85F4-9CE6-5FAC-DD6891C6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B5CEABB6-07DC-46E8-9B57-56EC44A396E5}" type="slidenum">
              <a:rPr lang="nl-NL" smtClean="0"/>
              <a:pPr rtl="0"/>
              <a:t>9</a:t>
            </a:fld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FF53B25-47AD-5D01-F6D1-E2BB1817E5A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4798328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493_TF16411248_Win32" id="{D9CCA8AB-AD97-4156-BA74-3612115DE233}" vid="{4757CCFA-E3B9-4E9A-BBFD-2563C4217A7C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{AB39AEF9-656D-4FC1-9DCA-1D38B6DBBD84}TFb05bf529-a1dc-42d5-b9d6-8a1e9569dd9c29758623_win32-c89c32fa1802</Template>
  <TotalTime>2552</TotalTime>
  <Words>245</Words>
  <Application>Microsoft Office PowerPoint</Application>
  <PresentationFormat>Breedbeeld</PresentationFormat>
  <Paragraphs>55</Paragraphs>
  <Slides>10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Arial</vt:lpstr>
      <vt:lpstr>Avenir Next LT Pro Light</vt:lpstr>
      <vt:lpstr>Calibri</vt:lpstr>
      <vt:lpstr>Posterama</vt:lpstr>
      <vt:lpstr>Aangepast</vt:lpstr>
      <vt:lpstr>Tijdreizigers Sharon, Baban, danny</vt:lpstr>
      <vt:lpstr>Agenda </vt:lpstr>
      <vt:lpstr>De opdracht</vt:lpstr>
      <vt:lpstr>Overzicht ideeën </vt:lpstr>
      <vt:lpstr>Idee 1 De erfgoedkaart</vt:lpstr>
      <vt:lpstr>Idee 2 Ping kaart</vt:lpstr>
      <vt:lpstr>Idee 3 De matcher</vt:lpstr>
      <vt:lpstr>Doel per idee</vt:lpstr>
      <vt:lpstr>Onze keuze ping kaart</vt:lpstr>
      <vt:lpstr>Bedankt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Danny Kerssens</dc:creator>
  <cp:lastModifiedBy>Danny Kerssens</cp:lastModifiedBy>
  <cp:revision>5</cp:revision>
  <dcterms:created xsi:type="dcterms:W3CDTF">2025-11-27T23:00:58Z</dcterms:created>
  <dcterms:modified xsi:type="dcterms:W3CDTF">2025-11-29T17:33:56Z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